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Nourd Bold" charset="1" panose="00000800000000000000"/>
      <p:regular r:id="rId21"/>
    </p:embeddedFont>
    <p:embeddedFont>
      <p:font typeface="DM Sans" charset="1" panose="00000000000000000000"/>
      <p:regular r:id="rId22"/>
    </p:embeddedFont>
    <p:embeddedFont>
      <p:font typeface="Open Sans Bold" charset="1" panose="020B0806030504020204"/>
      <p:regular r:id="rId23"/>
    </p:embeddedFont>
    <p:embeddedFont>
      <p:font typeface="Open Sans" charset="1" panose="020B0606030504020204"/>
      <p:regular r:id="rId24"/>
    </p:embeddedFont>
    <p:embeddedFont>
      <p:font typeface="DM Sa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jpe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7000"/>
            </a:blip>
            <a:srcRect l="0" t="17480" r="0" b="17480"/>
            <a:stretch>
              <a:fillRect/>
            </a:stretch>
          </p:blipFill>
          <p:spPr>
            <a:xfrm flipH="false" flipV="false"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2552428" y="3756121"/>
            <a:ext cx="8964139" cy="9613018"/>
          </a:xfrm>
          <a:custGeom>
            <a:avLst/>
            <a:gdLst/>
            <a:ahLst/>
            <a:cxnLst/>
            <a:rect r="r" b="b" t="t" l="l"/>
            <a:pathLst>
              <a:path h="9613018" w="8964139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2575049" y="4401528"/>
            <a:ext cx="3986770" cy="4335434"/>
          </a:xfrm>
          <a:custGeom>
            <a:avLst/>
            <a:gdLst/>
            <a:ahLst/>
            <a:cxnLst/>
            <a:rect r="r" b="b" t="t" l="l"/>
            <a:pathLst>
              <a:path h="4335434" w="3986770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23204" y="1294512"/>
            <a:ext cx="10005593" cy="4639908"/>
          </a:xfrm>
          <a:custGeom>
            <a:avLst/>
            <a:gdLst/>
            <a:ahLst/>
            <a:cxnLst/>
            <a:rect r="r" b="b" t="t" l="l"/>
            <a:pathLst>
              <a:path h="4639908" w="10005593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736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23204" y="2714970"/>
            <a:ext cx="3364080" cy="3219450"/>
          </a:xfrm>
          <a:custGeom>
            <a:avLst/>
            <a:gdLst/>
            <a:ahLst/>
            <a:cxnLst/>
            <a:rect r="r" b="b" t="t" l="l"/>
            <a:pathLst>
              <a:path h="3219450" w="336408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5621" r="-19742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58613" y="4064489"/>
            <a:ext cx="12639906" cy="3148622"/>
            <a:chOff x="0" y="0"/>
            <a:chExt cx="16853208" cy="419816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6853208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b="true" sz="6600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AIRSENSE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94781" y="1846377"/>
              <a:ext cx="13063646" cy="2351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Integrantes: Ali Omar, Gustavo Barbosa, Gustavo Perreira, Jusley Junior, Luigi Matheus e Thiago Sanchez 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197068" y="3086426"/>
            <a:ext cx="6864078" cy="6889129"/>
          </a:xfrm>
          <a:custGeom>
            <a:avLst/>
            <a:gdLst/>
            <a:ahLst/>
            <a:cxnLst/>
            <a:rect r="r" b="b" t="t" l="l"/>
            <a:pathLst>
              <a:path h="6889129" w="6864078">
                <a:moveTo>
                  <a:pt x="0" y="0"/>
                </a:moveTo>
                <a:lnTo>
                  <a:pt x="6864078" y="0"/>
                </a:lnTo>
                <a:lnTo>
                  <a:pt x="6864078" y="6889130"/>
                </a:lnTo>
                <a:lnTo>
                  <a:pt x="0" y="688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46098" y="3803682"/>
            <a:ext cx="8267155" cy="5454618"/>
          </a:xfrm>
          <a:custGeom>
            <a:avLst/>
            <a:gdLst/>
            <a:ahLst/>
            <a:cxnLst/>
            <a:rect r="r" b="b" t="t" l="l"/>
            <a:pathLst>
              <a:path h="5454618" w="8267155">
                <a:moveTo>
                  <a:pt x="0" y="0"/>
                </a:moveTo>
                <a:lnTo>
                  <a:pt x="8267155" y="0"/>
                </a:lnTo>
                <a:lnTo>
                  <a:pt x="8267155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803682"/>
            <a:ext cx="7201800" cy="5454618"/>
          </a:xfrm>
          <a:custGeom>
            <a:avLst/>
            <a:gdLst/>
            <a:ahLst/>
            <a:cxnLst/>
            <a:rect r="r" b="b" t="t" l="l"/>
            <a:pathLst>
              <a:path h="5454618" w="7201800">
                <a:moveTo>
                  <a:pt x="0" y="0"/>
                </a:moveTo>
                <a:lnTo>
                  <a:pt x="7201800" y="0"/>
                </a:lnTo>
                <a:lnTo>
                  <a:pt x="7201800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25324">
            <a:off x="-6123283" y="2756745"/>
            <a:ext cx="12246566" cy="13003110"/>
          </a:xfrm>
          <a:custGeom>
            <a:avLst/>
            <a:gdLst/>
            <a:ahLst/>
            <a:cxnLst/>
            <a:rect r="r" b="b" t="t" l="l"/>
            <a:pathLst>
              <a:path h="13003110" w="12246566">
                <a:moveTo>
                  <a:pt x="0" y="0"/>
                </a:moveTo>
                <a:lnTo>
                  <a:pt x="12246566" y="0"/>
                </a:lnTo>
                <a:lnTo>
                  <a:pt x="12246566" y="13003110"/>
                </a:lnTo>
                <a:lnTo>
                  <a:pt x="0" y="1300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4350" y="3146172"/>
            <a:ext cx="8115300" cy="2128012"/>
          </a:xfrm>
          <a:custGeom>
            <a:avLst/>
            <a:gdLst/>
            <a:ahLst/>
            <a:cxnLst/>
            <a:rect r="r" b="b" t="t" l="l"/>
            <a:pathLst>
              <a:path h="2128012" w="8115300">
                <a:moveTo>
                  <a:pt x="0" y="0"/>
                </a:moveTo>
                <a:lnTo>
                  <a:pt x="8115300" y="0"/>
                </a:lnTo>
                <a:lnTo>
                  <a:pt x="8115300" y="2128012"/>
                </a:lnTo>
                <a:lnTo>
                  <a:pt x="0" y="212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46959" y="6887178"/>
            <a:ext cx="3641041" cy="3399822"/>
          </a:xfrm>
          <a:custGeom>
            <a:avLst/>
            <a:gdLst/>
            <a:ahLst/>
            <a:cxnLst/>
            <a:rect r="r" b="b" t="t" l="l"/>
            <a:pathLst>
              <a:path h="3399822" w="3641041">
                <a:moveTo>
                  <a:pt x="0" y="0"/>
                </a:moveTo>
                <a:lnTo>
                  <a:pt x="3641041" y="0"/>
                </a:lnTo>
                <a:lnTo>
                  <a:pt x="3641041" y="3399822"/>
                </a:lnTo>
                <a:lnTo>
                  <a:pt x="0" y="3399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3395302"/>
            <a:ext cx="8115300" cy="3757763"/>
          </a:xfrm>
          <a:custGeom>
            <a:avLst/>
            <a:gdLst/>
            <a:ahLst/>
            <a:cxnLst/>
            <a:rect r="r" b="b" t="t" l="l"/>
            <a:pathLst>
              <a:path h="3757763" w="8115300">
                <a:moveTo>
                  <a:pt x="0" y="0"/>
                </a:moveTo>
                <a:lnTo>
                  <a:pt x="8115300" y="0"/>
                </a:lnTo>
                <a:lnTo>
                  <a:pt x="8115300" y="3757763"/>
                </a:lnTo>
                <a:lnTo>
                  <a:pt x="0" y="3757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350" y="5559048"/>
            <a:ext cx="8115300" cy="2183489"/>
          </a:xfrm>
          <a:custGeom>
            <a:avLst/>
            <a:gdLst/>
            <a:ahLst/>
            <a:cxnLst/>
            <a:rect r="r" b="b" t="t" l="l"/>
            <a:pathLst>
              <a:path h="2183489" w="8115300">
                <a:moveTo>
                  <a:pt x="0" y="0"/>
                </a:moveTo>
                <a:lnTo>
                  <a:pt x="8115300" y="0"/>
                </a:lnTo>
                <a:lnTo>
                  <a:pt x="8115300" y="2183489"/>
                </a:lnTo>
                <a:lnTo>
                  <a:pt x="0" y="2183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Simulador Financeiro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Tabelas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618554"/>
            <a:ext cx="7902808" cy="3008319"/>
          </a:xfrm>
          <a:custGeom>
            <a:avLst/>
            <a:gdLst/>
            <a:ahLst/>
            <a:cxnLst/>
            <a:rect r="r" b="b" t="t" l="l"/>
            <a:pathLst>
              <a:path h="3008319" w="7902808">
                <a:moveTo>
                  <a:pt x="0" y="0"/>
                </a:moveTo>
                <a:lnTo>
                  <a:pt x="7902808" y="0"/>
                </a:lnTo>
                <a:lnTo>
                  <a:pt x="7902808" y="3008320"/>
                </a:lnTo>
                <a:lnTo>
                  <a:pt x="0" y="300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37" t="-46171" r="-5384" b="-325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987128"/>
            <a:ext cx="8115300" cy="3262853"/>
          </a:xfrm>
          <a:custGeom>
            <a:avLst/>
            <a:gdLst/>
            <a:ahLst/>
            <a:cxnLst/>
            <a:rect r="r" b="b" t="t" l="l"/>
            <a:pathLst>
              <a:path h="3262853" w="8115300">
                <a:moveTo>
                  <a:pt x="0" y="0"/>
                </a:moveTo>
                <a:lnTo>
                  <a:pt x="8115300" y="0"/>
                </a:lnTo>
                <a:lnTo>
                  <a:pt x="8115300" y="3262853"/>
                </a:lnTo>
                <a:lnTo>
                  <a:pt x="0" y="3262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55" t="-40307" r="-15694" b="-3619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6460605"/>
            <a:ext cx="8115300" cy="2797695"/>
          </a:xfrm>
          <a:custGeom>
            <a:avLst/>
            <a:gdLst/>
            <a:ahLst/>
            <a:cxnLst/>
            <a:rect r="r" b="b" t="t" l="l"/>
            <a:pathLst>
              <a:path h="2797695" w="8115300">
                <a:moveTo>
                  <a:pt x="0" y="0"/>
                </a:moveTo>
                <a:lnTo>
                  <a:pt x="8115300" y="0"/>
                </a:lnTo>
                <a:lnTo>
                  <a:pt x="8115300" y="2797695"/>
                </a:lnTo>
                <a:lnTo>
                  <a:pt x="0" y="279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53" t="-53422" r="-15898" b="-3255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7626874"/>
            <a:ext cx="2883606" cy="2660126"/>
          </a:xfrm>
          <a:custGeom>
            <a:avLst/>
            <a:gdLst/>
            <a:ahLst/>
            <a:cxnLst/>
            <a:rect r="r" b="b" t="t" l="l"/>
            <a:pathLst>
              <a:path h="2660126" w="2883606">
                <a:moveTo>
                  <a:pt x="0" y="0"/>
                </a:moveTo>
                <a:lnTo>
                  <a:pt x="2883606" y="0"/>
                </a:lnTo>
                <a:lnTo>
                  <a:pt x="2883606" y="2660126"/>
                </a:lnTo>
                <a:lnTo>
                  <a:pt x="0" y="2660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Demonstração do arduino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795759" y="2727072"/>
            <a:ext cx="12696482" cy="6715648"/>
          </a:xfrm>
          <a:custGeom>
            <a:avLst/>
            <a:gdLst/>
            <a:ahLst/>
            <a:cxnLst/>
            <a:rect r="r" b="b" t="t" l="l"/>
            <a:pathLst>
              <a:path h="6715648" w="12696482">
                <a:moveTo>
                  <a:pt x="0" y="0"/>
                </a:moveTo>
                <a:lnTo>
                  <a:pt x="12696482" y="0"/>
                </a:lnTo>
                <a:lnTo>
                  <a:pt x="12696482" y="6715648"/>
                </a:lnTo>
                <a:lnTo>
                  <a:pt x="0" y="6715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38498" y="7319238"/>
            <a:ext cx="4707485" cy="2967762"/>
          </a:xfrm>
          <a:custGeom>
            <a:avLst/>
            <a:gdLst/>
            <a:ahLst/>
            <a:cxnLst/>
            <a:rect r="r" b="b" t="t" l="l"/>
            <a:pathLst>
              <a:path h="2967762" w="4707485">
                <a:moveTo>
                  <a:pt x="0" y="0"/>
                </a:moveTo>
                <a:lnTo>
                  <a:pt x="4707486" y="0"/>
                </a:lnTo>
                <a:lnTo>
                  <a:pt x="4707486" y="2967762"/>
                </a:lnTo>
                <a:lnTo>
                  <a:pt x="0" y="2967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VM local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6551311"/>
            <a:ext cx="4368996" cy="4114800"/>
          </a:xfrm>
          <a:custGeom>
            <a:avLst/>
            <a:gdLst/>
            <a:ahLst/>
            <a:cxnLst/>
            <a:rect r="r" b="b" t="t" l="l"/>
            <a:pathLst>
              <a:path h="4114800" w="4368996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97845" y="7862467"/>
            <a:ext cx="4922909" cy="4849066"/>
          </a:xfrm>
          <a:custGeom>
            <a:avLst/>
            <a:gdLst/>
            <a:ahLst/>
            <a:cxnLst/>
            <a:rect r="r" b="b" t="t" l="l"/>
            <a:pathLst>
              <a:path h="4849066" w="4922909">
                <a:moveTo>
                  <a:pt x="0" y="0"/>
                </a:moveTo>
                <a:lnTo>
                  <a:pt x="4922910" y="0"/>
                </a:lnTo>
                <a:lnTo>
                  <a:pt x="4922910" y="4849066"/>
                </a:lnTo>
                <a:lnTo>
                  <a:pt x="0" y="4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19855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projeto representa uma oportunidade valiosa para a indústria automotiva, unindo inovação e eficiência operacional. Ao adotar essa tecnologia, as empresas estarão à frente na transformação digital da Indústria 4.0, garantindo maior competitividade no mercado e uma operação mais segura e eficiente.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124" y="7152976"/>
            <a:ext cx="17805876" cy="6442490"/>
          </a:xfrm>
          <a:custGeom>
            <a:avLst/>
            <a:gdLst/>
            <a:ahLst/>
            <a:cxnLst/>
            <a:rect r="r" b="b" t="t" l="l"/>
            <a:pathLst>
              <a:path h="6442490" w="17805876">
                <a:moveTo>
                  <a:pt x="0" y="0"/>
                </a:moveTo>
                <a:lnTo>
                  <a:pt x="17805876" y="0"/>
                </a:lnTo>
                <a:lnTo>
                  <a:pt x="17805876" y="6442489"/>
                </a:lnTo>
                <a:lnTo>
                  <a:pt x="0" y="644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3927" y="6719570"/>
            <a:ext cx="6156555" cy="5872891"/>
          </a:xfrm>
          <a:custGeom>
            <a:avLst/>
            <a:gdLst/>
            <a:ahLst/>
            <a:cxnLst/>
            <a:rect r="r" b="b" t="t" l="l"/>
            <a:pathLst>
              <a:path h="5872891" w="6156555">
                <a:moveTo>
                  <a:pt x="0" y="0"/>
                </a:moveTo>
                <a:lnTo>
                  <a:pt x="6156554" y="0"/>
                </a:lnTo>
                <a:lnTo>
                  <a:pt x="6156554" y="5872891"/>
                </a:lnTo>
                <a:lnTo>
                  <a:pt x="0" y="5872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99312"/>
            <a:ext cx="4428827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Segmento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19855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Nosso segmento de negócios é o monitoramento para sistemas pneumáticos em indústrias automotivas, oferecendo soluções que garantem a precisão e a eficiência no controle de temperatura e umidade, fatores essenciais para o bom funcionamento desses sistemas.</a:t>
            </a:r>
          </a:p>
        </p:txBody>
      </p:sp>
      <p:sp>
        <p:nvSpPr>
          <p:cNvPr name="AutoShape 6" id="6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188275" y="2225104"/>
            <a:ext cx="9466130" cy="7033196"/>
            <a:chOff x="0" y="0"/>
            <a:chExt cx="12621507" cy="937759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alphaModFix amt="37000"/>
            </a:blip>
            <a:srcRect l="5135" t="0" r="5135" b="0"/>
            <a:stretch>
              <a:fillRect/>
            </a:stretch>
          </p:blipFill>
          <p:spPr>
            <a:xfrm flipH="false" flipV="false">
              <a:off x="0" y="0"/>
              <a:ext cx="12621507" cy="9377594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1599312"/>
            <a:ext cx="4123581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Contexto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1555" y="3079497"/>
            <a:ext cx="7613371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Os sistemas pneumaticos são fundamentais na automação insdustrial, particularmente na produção automotiva.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Eles são preferidos devido à sua robustez e facilidade de controle.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demanda por equipamentos tende a crescer, de acordo com o gráfico ao lado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71482" y="2394884"/>
            <a:ext cx="5653384" cy="671443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795180" y="3064225"/>
            <a:ext cx="3464120" cy="501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Período do estudo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2019 - 2029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 base para estimativa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2023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CAGR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7.30%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Estudo feito por Mordor Intelligence sobre CAGR (Copound annual growth rate)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4423212">
            <a:off x="12797927" y="3728057"/>
            <a:ext cx="5852003" cy="11060487"/>
          </a:xfrm>
          <a:custGeom>
            <a:avLst/>
            <a:gdLst/>
            <a:ahLst/>
            <a:cxnLst/>
            <a:rect r="r" b="b" t="t" l="l"/>
            <a:pathLst>
              <a:path h="11060487" w="5852003">
                <a:moveTo>
                  <a:pt x="0" y="0"/>
                </a:moveTo>
                <a:lnTo>
                  <a:pt x="5852003" y="0"/>
                </a:lnTo>
                <a:lnTo>
                  <a:pt x="5852003" y="11060486"/>
                </a:lnTo>
                <a:lnTo>
                  <a:pt x="0" y="1106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24247" y="6086792"/>
            <a:ext cx="5470107" cy="4724805"/>
          </a:xfrm>
          <a:custGeom>
            <a:avLst/>
            <a:gdLst/>
            <a:ahLst/>
            <a:cxnLst/>
            <a:rect r="r" b="b" t="t" l="l"/>
            <a:pathLst>
              <a:path h="4724805" w="5470107">
                <a:moveTo>
                  <a:pt x="0" y="0"/>
                </a:moveTo>
                <a:lnTo>
                  <a:pt x="5470106" y="0"/>
                </a:lnTo>
                <a:lnTo>
                  <a:pt x="5470106" y="4724805"/>
                </a:lnTo>
                <a:lnTo>
                  <a:pt x="0" y="47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599312"/>
            <a:ext cx="4242643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62960"/>
            <a:ext cx="784458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Extremamente sensíveis a condições ambientais, como umidade e temperatura;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Corrosão de peças metálicas, redução da eficiência dos lubrificantes e, em casos mais severos, congelamento dos componentes;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362960"/>
            <a:ext cx="81153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Variações extremas de temperatura podem afetar a viscosidade dos lubrificantes e a elasticidade dos selos e juntas, levando ao desgaste prematuro e falhas nos componentes pneumáticos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972800" y="153404"/>
            <a:ext cx="7315200" cy="1064029"/>
          </a:xfrm>
          <a:custGeom>
            <a:avLst/>
            <a:gdLst/>
            <a:ahLst/>
            <a:cxnLst/>
            <a:rect r="r" b="b" t="t" l="l"/>
            <a:pathLst>
              <a:path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82500">
            <a:off x="-366373" y="7360055"/>
            <a:ext cx="3856210" cy="3796490"/>
          </a:xfrm>
          <a:custGeom>
            <a:avLst/>
            <a:gdLst/>
            <a:ahLst/>
            <a:cxnLst/>
            <a:rect r="r" b="b" t="t" l="l"/>
            <a:pathLst>
              <a:path h="3796490" w="3856210">
                <a:moveTo>
                  <a:pt x="0" y="0"/>
                </a:moveTo>
                <a:lnTo>
                  <a:pt x="3856210" y="0"/>
                </a:lnTo>
                <a:lnTo>
                  <a:pt x="3856210" y="3796490"/>
                </a:lnTo>
                <a:lnTo>
                  <a:pt x="0" y="379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2876" y="5381876"/>
            <a:ext cx="4905124" cy="4905124"/>
          </a:xfrm>
          <a:custGeom>
            <a:avLst/>
            <a:gdLst/>
            <a:ahLst/>
            <a:cxnLst/>
            <a:rect r="r" b="b" t="t" l="l"/>
            <a:pathLst>
              <a:path h="4905124" w="4905124">
                <a:moveTo>
                  <a:pt x="0" y="0"/>
                </a:moveTo>
                <a:lnTo>
                  <a:pt x="4905124" y="0"/>
                </a:lnTo>
                <a:lnTo>
                  <a:pt x="4905124" y="4905124"/>
                </a:lnTo>
                <a:lnTo>
                  <a:pt x="0" y="4905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99312"/>
            <a:ext cx="3198912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Desafio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858193"/>
            <a:ext cx="724902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Integração dos sensores no ambiente industrial: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Incorporar sensores ao ambiente da empresa, treinamento de funcionários para o acompanhamento dos dados.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0274" y="3858193"/>
            <a:ext cx="724902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Interpretação dos dados em tempo real: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 sistema precisa processar os dados coletados para enviar alertas antecipados de possíveis falhas.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63405" y="7324392"/>
            <a:ext cx="18551405" cy="7773922"/>
          </a:xfrm>
          <a:custGeom>
            <a:avLst/>
            <a:gdLst/>
            <a:ahLst/>
            <a:cxnLst/>
            <a:rect r="r" b="b" t="t" l="l"/>
            <a:pathLst>
              <a:path h="7773922" w="18551405">
                <a:moveTo>
                  <a:pt x="0" y="0"/>
                </a:moveTo>
                <a:lnTo>
                  <a:pt x="18551405" y="0"/>
                </a:lnTo>
                <a:lnTo>
                  <a:pt x="18551405" y="7773922"/>
                </a:lnTo>
                <a:lnTo>
                  <a:pt x="0" y="777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99312"/>
            <a:ext cx="7873180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Solução proposta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02124"/>
            <a:ext cx="1623060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Criação de um sistema de monitoramente de dados de umidade e temperatura em sistemas pneumáticos. Visando a prevenção de problemas futuros nas máquinas.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404944" y="2474137"/>
            <a:ext cx="13478112" cy="7986047"/>
          </a:xfrm>
          <a:custGeom>
            <a:avLst/>
            <a:gdLst/>
            <a:ahLst/>
            <a:cxnLst/>
            <a:rect r="r" b="b" t="t" l="l"/>
            <a:pathLst>
              <a:path h="7986047" w="13478112">
                <a:moveTo>
                  <a:pt x="0" y="0"/>
                </a:moveTo>
                <a:lnTo>
                  <a:pt x="13478112" y="0"/>
                </a:lnTo>
                <a:lnTo>
                  <a:pt x="13478112" y="7986046"/>
                </a:lnTo>
                <a:lnTo>
                  <a:pt x="0" y="798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43" t="-26140" r="-26194" b="-215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10719">
            <a:off x="13989452" y="4076179"/>
            <a:ext cx="7661560" cy="7067013"/>
          </a:xfrm>
          <a:custGeom>
            <a:avLst/>
            <a:gdLst/>
            <a:ahLst/>
            <a:cxnLst/>
            <a:rect r="r" b="b" t="t" l="l"/>
            <a:pathLst>
              <a:path h="7067013" w="7661560">
                <a:moveTo>
                  <a:pt x="0" y="0"/>
                </a:moveTo>
                <a:lnTo>
                  <a:pt x="7661561" y="0"/>
                </a:lnTo>
                <a:lnTo>
                  <a:pt x="7661561" y="7067012"/>
                </a:lnTo>
                <a:lnTo>
                  <a:pt x="0" y="7067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75072">
            <a:off x="-2212693" y="6583438"/>
            <a:ext cx="6482785" cy="3314324"/>
          </a:xfrm>
          <a:custGeom>
            <a:avLst/>
            <a:gdLst/>
            <a:ahLst/>
            <a:cxnLst/>
            <a:rect r="r" b="b" t="t" l="l"/>
            <a:pathLst>
              <a:path h="3314324" w="6482785">
                <a:moveTo>
                  <a:pt x="0" y="0"/>
                </a:moveTo>
                <a:lnTo>
                  <a:pt x="6482786" y="0"/>
                </a:lnTo>
                <a:lnTo>
                  <a:pt x="6482786" y="3314323"/>
                </a:lnTo>
                <a:lnTo>
                  <a:pt x="0" y="3314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35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Diagrama de visão de negócios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74629" y="2925713"/>
            <a:ext cx="7946651" cy="8229600"/>
          </a:xfrm>
          <a:custGeom>
            <a:avLst/>
            <a:gdLst/>
            <a:ahLst/>
            <a:cxnLst/>
            <a:rect r="r" b="b" t="t" l="l"/>
            <a:pathLst>
              <a:path h="8229600" w="7946651">
                <a:moveTo>
                  <a:pt x="0" y="0"/>
                </a:moveTo>
                <a:lnTo>
                  <a:pt x="7946651" y="0"/>
                </a:lnTo>
                <a:lnTo>
                  <a:pt x="79466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62455" y="3146172"/>
            <a:ext cx="9096845" cy="6112128"/>
          </a:xfrm>
          <a:custGeom>
            <a:avLst/>
            <a:gdLst/>
            <a:ahLst/>
            <a:cxnLst/>
            <a:rect r="r" b="b" t="t" l="l"/>
            <a:pathLst>
              <a:path h="6112128" w="9096845">
                <a:moveTo>
                  <a:pt x="0" y="0"/>
                </a:moveTo>
                <a:lnTo>
                  <a:pt x="9096845" y="0"/>
                </a:lnTo>
                <a:lnTo>
                  <a:pt x="9096845" y="6112128"/>
                </a:lnTo>
                <a:lnTo>
                  <a:pt x="0" y="611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85667">
            <a:off x="4622184" y="7521852"/>
            <a:ext cx="3022268" cy="2565150"/>
          </a:xfrm>
          <a:custGeom>
            <a:avLst/>
            <a:gdLst/>
            <a:ahLst/>
            <a:cxnLst/>
            <a:rect r="r" b="b" t="t" l="l"/>
            <a:pathLst>
              <a:path h="2565150" w="3022268">
                <a:moveTo>
                  <a:pt x="0" y="0"/>
                </a:moveTo>
                <a:lnTo>
                  <a:pt x="3022268" y="0"/>
                </a:lnTo>
                <a:lnTo>
                  <a:pt x="3022268" y="2565150"/>
                </a:lnTo>
                <a:lnTo>
                  <a:pt x="0" y="256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35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Ferramenta de gestão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350" y="4378516"/>
            <a:ext cx="680913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ferramenta de gestão do projeto, foi escolhido a utilização do Trello, pois o mecanismo tem uma utilização extremamente simples e eficacaz para organização.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895406">
            <a:off x="-3413331" y="5977877"/>
            <a:ext cx="13874331" cy="5171341"/>
          </a:xfrm>
          <a:custGeom>
            <a:avLst/>
            <a:gdLst/>
            <a:ahLst/>
            <a:cxnLst/>
            <a:rect r="r" b="b" t="t" l="l"/>
            <a:pathLst>
              <a:path h="5171341" w="13874331">
                <a:moveTo>
                  <a:pt x="0" y="0"/>
                </a:moveTo>
                <a:lnTo>
                  <a:pt x="13874330" y="0"/>
                </a:lnTo>
                <a:lnTo>
                  <a:pt x="13874330" y="5171342"/>
                </a:lnTo>
                <a:lnTo>
                  <a:pt x="0" y="51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350" y="3684642"/>
            <a:ext cx="10351079" cy="5573658"/>
          </a:xfrm>
          <a:custGeom>
            <a:avLst/>
            <a:gdLst/>
            <a:ahLst/>
            <a:cxnLst/>
            <a:rect r="r" b="b" t="t" l="l"/>
            <a:pathLst>
              <a:path h="5573658" w="10351079">
                <a:moveTo>
                  <a:pt x="0" y="0"/>
                </a:moveTo>
                <a:lnTo>
                  <a:pt x="10351079" y="0"/>
                </a:lnTo>
                <a:lnTo>
                  <a:pt x="10351079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58216" y="3684642"/>
            <a:ext cx="5501084" cy="5573658"/>
          </a:xfrm>
          <a:custGeom>
            <a:avLst/>
            <a:gdLst/>
            <a:ahLst/>
            <a:cxnLst/>
            <a:rect r="r" b="b" t="t" l="l"/>
            <a:pathLst>
              <a:path h="5573658" w="5501084">
                <a:moveTo>
                  <a:pt x="0" y="0"/>
                </a:moveTo>
                <a:lnTo>
                  <a:pt x="5501084" y="0"/>
                </a:lnTo>
                <a:lnTo>
                  <a:pt x="5501084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DAGP6cMOXmg</dc:identifier>
  <dcterms:modified xsi:type="dcterms:W3CDTF">2011-08-01T06:04:30Z</dcterms:modified>
  <cp:revision>1</cp:revision>
  <dc:title>AIR SENSE</dc:title>
</cp:coreProperties>
</file>